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57" r:id="rId5"/>
    <p:sldId id="258" r:id="rId6"/>
    <p:sldId id="259" r:id="rId7"/>
    <p:sldId id="260" r:id="rId8"/>
    <p:sldId id="267" r:id="rId9"/>
    <p:sldId id="261" r:id="rId10"/>
    <p:sldId id="263" r:id="rId11"/>
    <p:sldId id="264" r:id="rId12"/>
    <p:sldId id="266" r:id="rId13"/>
    <p:sldId id="265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0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8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rgbClr val="F9850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3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7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04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24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74334"/>
            <a:ext cx="11029615" cy="4495800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55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52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91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43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68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27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0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799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0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9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10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168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956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995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875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905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778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5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181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928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057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553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9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85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03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5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1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7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97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910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EB4F750-BBF5-4FBF-B5AF-7CEADB7B037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09A725E-CD93-4051-A6FE-6992B74E8C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99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mpactbnd.com/blog/10-value-propositions-you-wish-you-had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Plan DECA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Start Up Business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2167467"/>
            <a:ext cx="11179008" cy="3132667"/>
          </a:xfrm>
        </p:spPr>
        <p:txBody>
          <a:bodyPr>
            <a:normAutofit/>
          </a:bodyPr>
          <a:lstStyle/>
          <a:p>
            <a:r>
              <a:rPr lang="en-US" dirty="0" smtClean="0"/>
              <a:t>This is your response and answer to your problems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What are the top three features of your product/service?</a:t>
            </a:r>
          </a:p>
          <a:p>
            <a:r>
              <a:rPr lang="en-US" dirty="0" smtClean="0"/>
              <a:t>Be specific and detailed!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61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Unique Value Proposition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21933"/>
            <a:ext cx="11029615" cy="47582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Single, best </a:t>
            </a:r>
            <a:r>
              <a:rPr lang="en-US" sz="2400" dirty="0"/>
              <a:t>reason why a customer would want to </a:t>
            </a:r>
            <a:r>
              <a:rPr lang="en-US" sz="2400" dirty="0" smtClean="0"/>
              <a:t>buy your </a:t>
            </a:r>
            <a:r>
              <a:rPr lang="en-US" sz="2400" dirty="0"/>
              <a:t>product</a:t>
            </a:r>
            <a:r>
              <a:rPr lang="en-US" sz="2400" dirty="0" smtClean="0"/>
              <a:t>?</a:t>
            </a:r>
            <a:endParaRPr lang="en-US" sz="2400" dirty="0"/>
          </a:p>
          <a:p>
            <a:r>
              <a:rPr lang="en-US" sz="2400" dirty="0" smtClean="0">
                <a:solidFill>
                  <a:srgbClr val="F98505"/>
                </a:solidFill>
              </a:rPr>
              <a:t>How are you different </a:t>
            </a:r>
            <a:r>
              <a:rPr lang="en-US" sz="2400" dirty="0">
                <a:solidFill>
                  <a:srgbClr val="F98505"/>
                </a:solidFill>
              </a:rPr>
              <a:t>from others?</a:t>
            </a:r>
          </a:p>
          <a:p>
            <a:r>
              <a:rPr lang="en-US" sz="2400" dirty="0" smtClean="0"/>
              <a:t>Gives </a:t>
            </a:r>
            <a:r>
              <a:rPr lang="en-US" sz="2400" dirty="0"/>
              <a:t>more specifics about the business</a:t>
            </a:r>
          </a:p>
          <a:p>
            <a:r>
              <a:rPr lang="en-US" sz="2400" dirty="0" smtClean="0">
                <a:solidFill>
                  <a:srgbClr val="F98505"/>
                </a:solidFill>
              </a:rPr>
              <a:t>Type </a:t>
            </a:r>
            <a:r>
              <a:rPr lang="en-US" sz="2400" dirty="0">
                <a:solidFill>
                  <a:srgbClr val="F98505"/>
                </a:solidFill>
              </a:rPr>
              <a:t>of business </a:t>
            </a:r>
            <a:r>
              <a:rPr lang="en-US" sz="2400" dirty="0" smtClean="0">
                <a:solidFill>
                  <a:srgbClr val="F98505"/>
                </a:solidFill>
              </a:rPr>
              <a:t>starting? </a:t>
            </a:r>
          </a:p>
          <a:p>
            <a:r>
              <a:rPr lang="en-US" sz="2400" dirty="0" smtClean="0"/>
              <a:t>Explain </a:t>
            </a:r>
            <a:r>
              <a:rPr lang="en-US" sz="2400" dirty="0"/>
              <a:t>about the </a:t>
            </a:r>
            <a:r>
              <a:rPr lang="en-US" sz="2400" dirty="0" smtClean="0"/>
              <a:t>product or service…  (who, what, where, when, why, how…)</a:t>
            </a:r>
            <a:endParaRPr lang="en-US" sz="2400" dirty="0"/>
          </a:p>
          <a:p>
            <a:r>
              <a:rPr lang="en-US" sz="2400" dirty="0" smtClean="0">
                <a:solidFill>
                  <a:srgbClr val="F98505"/>
                </a:solidFill>
              </a:rPr>
              <a:t>Convince </a:t>
            </a:r>
            <a:r>
              <a:rPr lang="en-US" sz="2400" dirty="0">
                <a:solidFill>
                  <a:srgbClr val="F98505"/>
                </a:solidFill>
              </a:rPr>
              <a:t>the reader that your idea is good</a:t>
            </a:r>
          </a:p>
          <a:p>
            <a:r>
              <a:rPr lang="en-US" sz="2400" dirty="0"/>
              <a:t>Convince the reader as to why this business is needed</a:t>
            </a:r>
          </a:p>
          <a:p>
            <a:r>
              <a:rPr lang="en-US" sz="2400" dirty="0" smtClean="0">
                <a:solidFill>
                  <a:srgbClr val="F98505"/>
                </a:solidFill>
              </a:rPr>
              <a:t>Give research statistics about your business idea</a:t>
            </a:r>
            <a:endParaRPr lang="en-US" sz="2400" dirty="0">
              <a:solidFill>
                <a:srgbClr val="F985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92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hlinkClick r:id="rId2"/>
              </a:rPr>
              <a:t>Unique  Value Proposition - Examples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5362408" cy="4288037"/>
          </a:xfrm>
        </p:spPr>
        <p:txBody>
          <a:bodyPr>
            <a:noAutofit/>
          </a:bodyPr>
          <a:lstStyle/>
          <a:p>
            <a:r>
              <a:rPr lang="en-US" sz="2800" dirty="0" smtClean="0"/>
              <a:t>Offer you make to the customer?</a:t>
            </a:r>
          </a:p>
          <a:p>
            <a:r>
              <a:rPr lang="en-US" sz="2800" dirty="0" smtClean="0"/>
              <a:t>Reason why they should buy?</a:t>
            </a:r>
          </a:p>
          <a:p>
            <a:r>
              <a:rPr lang="en-US" sz="2800" dirty="0" smtClean="0"/>
              <a:t>Who is this for?</a:t>
            </a:r>
          </a:p>
          <a:p>
            <a:r>
              <a:rPr lang="en-US" sz="2800" dirty="0" smtClean="0"/>
              <a:t>What is it?</a:t>
            </a:r>
          </a:p>
          <a:p>
            <a:r>
              <a:rPr lang="en-US" sz="2800" dirty="0" smtClean="0"/>
              <a:t>What are the benefits? </a:t>
            </a:r>
          </a:p>
          <a:p>
            <a:r>
              <a:rPr lang="en-US" sz="2800" dirty="0" smtClean="0"/>
              <a:t>Why you instead of others?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205133" y="2286000"/>
            <a:ext cx="38777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Dollar shave club</a:t>
            </a:r>
          </a:p>
          <a:p>
            <a:r>
              <a:rPr lang="en-US" dirty="0" smtClean="0"/>
              <a:t>The locker room</a:t>
            </a:r>
          </a:p>
          <a:p>
            <a:r>
              <a:rPr lang="en-US" dirty="0" smtClean="0"/>
              <a:t>The mattress store</a:t>
            </a:r>
          </a:p>
          <a:p>
            <a:r>
              <a:rPr lang="en-US" dirty="0" err="1" smtClean="0"/>
              <a:t>Mens</a:t>
            </a:r>
            <a:r>
              <a:rPr lang="en-US" dirty="0" smtClean="0"/>
              <a:t> Warehouse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49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Channels</a:t>
            </a:r>
            <a:r>
              <a:rPr lang="en-US" sz="3200" dirty="0" smtClean="0"/>
              <a:t>	 -	(Distribution of product /service)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289075" cy="4406571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If you have a product,  where will it be </a:t>
            </a:r>
            <a:r>
              <a:rPr lang="en-US" sz="3600" dirty="0" err="1" smtClean="0">
                <a:solidFill>
                  <a:schemeClr val="accent3">
                    <a:lumMod val="75000"/>
                  </a:schemeClr>
                </a:solidFill>
              </a:rPr>
              <a:t>mangufactured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 / produced?</a:t>
            </a:r>
          </a:p>
          <a:p>
            <a:r>
              <a:rPr lang="en-US" sz="3600" dirty="0" smtClean="0"/>
              <a:t>How will it move from production to customers?</a:t>
            </a:r>
          </a:p>
          <a:p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Who will be “moving” it along from starting point to end location?</a:t>
            </a:r>
          </a:p>
          <a:p>
            <a:r>
              <a:rPr lang="en-US" sz="3600" dirty="0" smtClean="0"/>
              <a:t>What are the pathways to the customers?</a:t>
            </a:r>
          </a:p>
          <a:p>
            <a:r>
              <a:rPr lang="en-US" sz="3600" dirty="0" smtClean="0"/>
              <a:t>How will your buyers want to receive the product?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7195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Streams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119741" cy="446583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is the revenue model and the lifetime values? 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What is the revenue and gross margin?</a:t>
            </a:r>
          </a:p>
          <a:p>
            <a:r>
              <a:rPr lang="en-US" sz="3200" dirty="0" smtClean="0"/>
              <a:t>What are the ways you will bring in money to the business?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How long will it take to make a profit</a:t>
            </a:r>
          </a:p>
          <a:p>
            <a:r>
              <a:rPr lang="en-US" sz="3200" dirty="0" smtClean="0"/>
              <a:t>How much are your earnings vs. expenses</a:t>
            </a:r>
          </a:p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Revenue minus (-) cost of goods sold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22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Money costs to acquire customers?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Money to ship or get the product out?</a:t>
            </a:r>
          </a:p>
          <a:p>
            <a:r>
              <a:rPr lang="en-US" dirty="0" smtClean="0"/>
              <a:t>Personnel cost (employees of business)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Additional costs?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0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1191" y="1553777"/>
            <a:ext cx="11029615" cy="2484823"/>
          </a:xfrm>
        </p:spPr>
        <p:txBody>
          <a:bodyPr>
            <a:normAutofit/>
          </a:bodyPr>
          <a:lstStyle/>
          <a:p>
            <a:r>
              <a:rPr lang="en-US" dirty="0" smtClean="0"/>
              <a:t>April 18</a:t>
            </a:r>
            <a:r>
              <a:rPr lang="en-US" baseline="30000" dirty="0" smtClean="0"/>
              <a:t>th</a:t>
            </a:r>
            <a:r>
              <a:rPr lang="en-US" dirty="0" smtClean="0"/>
              <a:t> – half  way  check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All green  slides  are  due  for  turn  in  and check off  with  teacher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Metrics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activities that must be measured?</a:t>
            </a:r>
          </a:p>
          <a:p>
            <a:r>
              <a:rPr lang="en-US" dirty="0" smtClean="0"/>
              <a:t>How do you determine success?</a:t>
            </a:r>
          </a:p>
          <a:p>
            <a:r>
              <a:rPr lang="en-US" dirty="0" smtClean="0"/>
              <a:t>How do you determine whether to continue business?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38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525" y="1943429"/>
            <a:ext cx="11029615" cy="4491237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3000" dirty="0">
                <a:solidFill>
                  <a:srgbClr val="0070C0"/>
                </a:solidFill>
              </a:rPr>
              <a:t>What about your product/service means that it cannot be easily copied or bought</a:t>
            </a:r>
            <a:r>
              <a:rPr lang="en-US" sz="3000" dirty="0" smtClean="0">
                <a:solidFill>
                  <a:srgbClr val="0070C0"/>
                </a:solidFill>
              </a:rPr>
              <a:t>?</a:t>
            </a:r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3000" dirty="0" smtClean="0"/>
              <a:t>Must be clear on the benefit your product provides</a:t>
            </a:r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3000" dirty="0">
                <a:solidFill>
                  <a:srgbClr val="0070C0"/>
                </a:solidFill>
              </a:rPr>
              <a:t>Who are your customers? You've got to know exactly who buys from you, and how you can make their life better</a:t>
            </a:r>
            <a:r>
              <a:rPr lang="en-US" sz="3000" dirty="0" smtClean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3000" dirty="0" smtClean="0"/>
              <a:t>What </a:t>
            </a:r>
            <a:r>
              <a:rPr lang="en-US" sz="3000" dirty="0" smtClean="0"/>
              <a:t>do you have, do or offer that is better or different than your competitors that gives you an advantage</a:t>
            </a:r>
            <a:r>
              <a:rPr lang="en-US" sz="3000" dirty="0" smtClean="0"/>
              <a:t>?</a:t>
            </a:r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3000" dirty="0" smtClean="0"/>
              <a:t>What will you do to have loyal customers?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5848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purpose and function of business</a:t>
            </a:r>
          </a:p>
          <a:p>
            <a:r>
              <a:rPr lang="en-US" dirty="0" smtClean="0"/>
              <a:t>Specific </a:t>
            </a:r>
            <a:r>
              <a:rPr lang="en-US" dirty="0"/>
              <a:t>request for </a:t>
            </a:r>
            <a:r>
              <a:rPr lang="en-US" dirty="0" smtClean="0"/>
              <a:t>financing</a:t>
            </a:r>
          </a:p>
          <a:p>
            <a:r>
              <a:rPr lang="en-US" dirty="0" smtClean="0"/>
              <a:t>Summary </a:t>
            </a:r>
            <a:r>
              <a:rPr lang="en-US" dirty="0"/>
              <a:t>of key points supporting the financial request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37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• deca.org </a:t>
            </a:r>
          </a:p>
          <a:p>
            <a:pPr marL="0" indent="0">
              <a:buNone/>
            </a:pPr>
            <a:r>
              <a:rPr lang="en-US" dirty="0" smtClean="0"/>
              <a:t>• businessplan.glencoe.com </a:t>
            </a:r>
          </a:p>
          <a:p>
            <a:pPr marL="0" indent="0">
              <a:buNone/>
            </a:pPr>
            <a:r>
              <a:rPr lang="en-US" dirty="0" smtClean="0"/>
              <a:t>• morebusiness.com </a:t>
            </a:r>
          </a:p>
          <a:p>
            <a:pPr marL="0" indent="0">
              <a:buNone/>
            </a:pPr>
            <a:r>
              <a:rPr lang="en-US" dirty="0" smtClean="0"/>
              <a:t>• bplan.com </a:t>
            </a:r>
          </a:p>
          <a:p>
            <a:pPr marL="0" indent="0">
              <a:buNone/>
            </a:pPr>
            <a:r>
              <a:rPr lang="en-US" dirty="0" smtClean="0"/>
              <a:t>• sba.gov </a:t>
            </a:r>
          </a:p>
          <a:p>
            <a:pPr marL="0" indent="0">
              <a:buNone/>
            </a:pPr>
            <a:r>
              <a:rPr lang="en-US" dirty="0" smtClean="0"/>
              <a:t>• Score.org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57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Table of Contents </a:t>
            </a:r>
            <a:r>
              <a:rPr lang="en-US" dirty="0" smtClean="0"/>
              <a:t>Format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867" y="1896533"/>
            <a:ext cx="11472333" cy="4809067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98505"/>
                </a:solidFill>
              </a:rPr>
              <a:t> https://www.sba.gov/content/business-plan-executive-summary</a:t>
            </a:r>
          </a:p>
          <a:p>
            <a:r>
              <a:rPr lang="en-US" sz="2800" dirty="0" smtClean="0"/>
              <a:t>Said </a:t>
            </a:r>
            <a:r>
              <a:rPr lang="en-US" sz="2800" dirty="0"/>
              <a:t>to the be most important part of the plan</a:t>
            </a:r>
          </a:p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Must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catch the reader’s interest or you are in trouble</a:t>
            </a:r>
          </a:p>
          <a:p>
            <a:r>
              <a:rPr lang="en-US" sz="2800" dirty="0" smtClean="0"/>
              <a:t>Limit </a:t>
            </a:r>
            <a:r>
              <a:rPr lang="en-US" sz="2800" dirty="0"/>
              <a:t>to one page</a:t>
            </a:r>
          </a:p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A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summary over the ENTIRE plan, first to last page</a:t>
            </a:r>
          </a:p>
          <a:p>
            <a:r>
              <a:rPr lang="en-US" sz="2800" dirty="0" smtClean="0"/>
              <a:t>In </a:t>
            </a:r>
            <a:r>
              <a:rPr lang="en-US" sz="2800" dirty="0"/>
              <a:t>other words, if a person were to read nothing </a:t>
            </a:r>
            <a:r>
              <a:rPr lang="en-US" sz="2800" dirty="0" smtClean="0"/>
              <a:t>but the </a:t>
            </a:r>
            <a:r>
              <a:rPr lang="en-US" sz="2800" dirty="0"/>
              <a:t>Executive Summary they would have a </a:t>
            </a:r>
            <a:r>
              <a:rPr lang="en-US" sz="2800" dirty="0" smtClean="0"/>
              <a:t>really clear </a:t>
            </a:r>
            <a:r>
              <a:rPr lang="en-US" sz="2800" dirty="0"/>
              <a:t>picture of your business idea</a:t>
            </a:r>
          </a:p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The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reader would look to the other parts of the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plan for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the details on each section</a:t>
            </a:r>
          </a:p>
        </p:txBody>
      </p:sp>
    </p:spTree>
    <p:extLst>
      <p:ext uri="{BB962C8B-B14F-4D97-AF65-F5344CB8AC3E}">
        <p14:creationId xmlns:p14="http://schemas.microsoft.com/office/powerpoint/2010/main" val="390666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Finished Project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933" y="2048933"/>
            <a:ext cx="11658599" cy="4250267"/>
          </a:xfrm>
        </p:spPr>
        <p:txBody>
          <a:bodyPr>
            <a:normAutofit/>
          </a:bodyPr>
          <a:lstStyle/>
          <a:p>
            <a:r>
              <a:rPr lang="en-US" dirty="0" smtClean="0"/>
              <a:t>Proofread</a:t>
            </a:r>
          </a:p>
          <a:p>
            <a:r>
              <a:rPr lang="en-US" dirty="0" smtClean="0"/>
              <a:t>Proofread</a:t>
            </a:r>
          </a:p>
          <a:p>
            <a:r>
              <a:rPr lang="en-US" dirty="0" smtClean="0"/>
              <a:t>Edit</a:t>
            </a:r>
          </a:p>
          <a:p>
            <a:r>
              <a:rPr lang="en-US" dirty="0" smtClean="0"/>
              <a:t>Add small images / charts / graphs </a:t>
            </a:r>
          </a:p>
          <a:p>
            <a:r>
              <a:rPr lang="en-US" dirty="0" smtClean="0"/>
              <a:t>Format all pages to look the same font, style, spacing </a:t>
            </a:r>
            <a:r>
              <a:rPr lang="en-US" dirty="0" err="1" smtClean="0"/>
              <a:t>etc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8825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6108" y="101600"/>
            <a:ext cx="6800850" cy="700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485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540934"/>
            <a:ext cx="11029615" cy="4953000"/>
          </a:xfrm>
        </p:spPr>
        <p:txBody>
          <a:bodyPr/>
          <a:lstStyle/>
          <a:p>
            <a:r>
              <a:rPr lang="en-US" dirty="0"/>
              <a:t>Your business plan is to gain a source of funding for your business startup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Banker</a:t>
            </a:r>
          </a:p>
          <a:p>
            <a:pPr lvl="2"/>
            <a:r>
              <a:rPr lang="en-US" dirty="0" smtClean="0"/>
              <a:t>Other investor</a:t>
            </a:r>
          </a:p>
          <a:p>
            <a:pPr lvl="2"/>
            <a:r>
              <a:rPr lang="en-US" dirty="0" smtClean="0"/>
              <a:t>Partner </a:t>
            </a:r>
          </a:p>
          <a:p>
            <a:pPr lvl="2"/>
            <a:r>
              <a:rPr lang="en-US" dirty="0" smtClean="0"/>
              <a:t>Etc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dirty="0" smtClean="0"/>
              <a:t>Spells </a:t>
            </a:r>
            <a:r>
              <a:rPr lang="en-US" dirty="0"/>
              <a:t>out your plans for the first few years </a:t>
            </a:r>
          </a:p>
        </p:txBody>
      </p:sp>
    </p:spTree>
    <p:extLst>
      <p:ext uri="{BB962C8B-B14F-4D97-AF65-F5344CB8AC3E}">
        <p14:creationId xmlns:p14="http://schemas.microsoft.com/office/powerpoint/2010/main" val="56622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Page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81171"/>
          </a:xfrm>
        </p:spPr>
        <p:txBody>
          <a:bodyPr>
            <a:normAutofit/>
          </a:bodyPr>
          <a:lstStyle/>
          <a:p>
            <a:r>
              <a:rPr lang="en-US" dirty="0"/>
              <a:t>Can be in all caps, but not recommended.</a:t>
            </a:r>
          </a:p>
          <a:p>
            <a:r>
              <a:rPr lang="en-US" dirty="0" smtClean="0"/>
              <a:t>Use </a:t>
            </a:r>
            <a:r>
              <a:rPr lang="en-US" dirty="0"/>
              <a:t>all caps to make certain portions (</a:t>
            </a:r>
            <a:r>
              <a:rPr lang="en-US" dirty="0" smtClean="0"/>
              <a:t>title) stand </a:t>
            </a:r>
            <a:r>
              <a:rPr lang="en-US" dirty="0"/>
              <a:t>out over the rest.</a:t>
            </a:r>
          </a:p>
          <a:p>
            <a:r>
              <a:rPr lang="en-US" dirty="0" smtClean="0"/>
              <a:t>Center </a:t>
            </a:r>
            <a:r>
              <a:rPr lang="en-US" dirty="0"/>
              <a:t>vertically and horizontally on the page.</a:t>
            </a:r>
          </a:p>
          <a:p>
            <a:r>
              <a:rPr lang="en-US" dirty="0" smtClean="0"/>
              <a:t>Adjust </a:t>
            </a:r>
            <a:r>
              <a:rPr lang="en-US" dirty="0"/>
              <a:t>items on the title page to fit </a:t>
            </a:r>
            <a:r>
              <a:rPr lang="en-US" dirty="0" smtClean="0"/>
              <a:t>situation (omit </a:t>
            </a:r>
            <a:r>
              <a:rPr lang="en-US" dirty="0"/>
              <a:t>reference to DECA)</a:t>
            </a:r>
          </a:p>
        </p:txBody>
      </p:sp>
    </p:spTree>
    <p:extLst>
      <p:ext uri="{BB962C8B-B14F-4D97-AF65-F5344CB8AC3E}">
        <p14:creationId xmlns:p14="http://schemas.microsoft.com/office/powerpoint/2010/main" val="354333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8803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Shows what page each section is on</a:t>
            </a:r>
          </a:p>
          <a:p>
            <a:pPr marL="324000" lvl="1" indent="0">
              <a:buNone/>
            </a:pPr>
            <a:r>
              <a:rPr lang="en-US" dirty="0"/>
              <a:t>• Contains section titles just like in the main paper</a:t>
            </a:r>
          </a:p>
          <a:p>
            <a:pPr marL="324000" lvl="1" indent="0">
              <a:buNone/>
            </a:pPr>
            <a:r>
              <a:rPr lang="en-US" dirty="0"/>
              <a:t>• Likely should be one page</a:t>
            </a:r>
          </a:p>
          <a:p>
            <a:pPr marL="324000" lvl="1" indent="0">
              <a:buNone/>
            </a:pPr>
            <a:r>
              <a:rPr lang="en-US" dirty="0"/>
              <a:t>• Give it a title</a:t>
            </a:r>
          </a:p>
          <a:p>
            <a:pPr marL="594000" lvl="2" indent="0">
              <a:buNone/>
            </a:pPr>
            <a:r>
              <a:rPr lang="en-US" dirty="0"/>
              <a:t>▫ Center</a:t>
            </a:r>
          </a:p>
          <a:p>
            <a:pPr marL="594000" lvl="2" indent="0">
              <a:buNone/>
            </a:pPr>
            <a:r>
              <a:rPr lang="en-US" dirty="0"/>
              <a:t>▫ All caps</a:t>
            </a:r>
          </a:p>
          <a:p>
            <a:pPr marL="324000" lvl="1" indent="0">
              <a:buNone/>
            </a:pPr>
            <a:r>
              <a:rPr lang="en-US" dirty="0"/>
              <a:t>• Double space</a:t>
            </a:r>
          </a:p>
          <a:p>
            <a:pPr marL="324000" lvl="1" indent="0">
              <a:buNone/>
            </a:pPr>
            <a:r>
              <a:rPr lang="en-US" dirty="0"/>
              <a:t>• Use Roman Numerals</a:t>
            </a:r>
          </a:p>
          <a:p>
            <a:pPr marL="324000" lvl="1" indent="0">
              <a:buNone/>
            </a:pPr>
            <a:r>
              <a:rPr lang="en-US" dirty="0"/>
              <a:t>• Use dot leader tabs</a:t>
            </a:r>
          </a:p>
        </p:txBody>
      </p:sp>
    </p:spTree>
    <p:extLst>
      <p:ext uri="{BB962C8B-B14F-4D97-AF65-F5344CB8AC3E}">
        <p14:creationId xmlns:p14="http://schemas.microsoft.com/office/powerpoint/2010/main" val="416342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79571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I. EXECUTIVE </a:t>
            </a:r>
            <a:r>
              <a:rPr lang="en-US" dirty="0" smtClean="0"/>
              <a:t>SUMMARY   …………………………………………………. </a:t>
            </a:r>
            <a:r>
              <a:rPr lang="en-US" dirty="0" err="1" smtClean="0"/>
              <a:t>Pg</a:t>
            </a:r>
            <a:r>
              <a:rPr lang="en-US" dirty="0" smtClean="0"/>
              <a:t> #</a:t>
            </a:r>
            <a:endParaRPr lang="en-US" dirty="0"/>
          </a:p>
          <a:p>
            <a:r>
              <a:rPr lang="en-US" dirty="0" smtClean="0"/>
              <a:t>II</a:t>
            </a:r>
            <a:r>
              <a:rPr lang="en-US" dirty="0"/>
              <a:t>. </a:t>
            </a:r>
            <a:r>
              <a:rPr lang="en-US" dirty="0" smtClean="0"/>
              <a:t>PROBLEM  ………………………………………………………………….</a:t>
            </a:r>
            <a:r>
              <a:rPr lang="en-US" dirty="0" err="1" smtClean="0"/>
              <a:t>Pg</a:t>
            </a:r>
            <a:r>
              <a:rPr lang="en-US" dirty="0" smtClean="0"/>
              <a:t> #</a:t>
            </a:r>
            <a:endParaRPr lang="en-US" dirty="0"/>
          </a:p>
          <a:p>
            <a:r>
              <a:rPr lang="en-US" dirty="0" smtClean="0"/>
              <a:t>III</a:t>
            </a:r>
            <a:r>
              <a:rPr lang="en-US" dirty="0"/>
              <a:t>. CUSTOMER </a:t>
            </a:r>
            <a:r>
              <a:rPr lang="en-US" dirty="0" smtClean="0"/>
              <a:t>SEGMENTS  …………………………………………………</a:t>
            </a:r>
            <a:r>
              <a:rPr lang="en-US" dirty="0" err="1" smtClean="0"/>
              <a:t>Pg</a:t>
            </a:r>
            <a:r>
              <a:rPr lang="en-US" dirty="0" smtClean="0"/>
              <a:t> #</a:t>
            </a:r>
            <a:endParaRPr lang="en-US" dirty="0"/>
          </a:p>
          <a:p>
            <a:r>
              <a:rPr lang="en-US" dirty="0" smtClean="0"/>
              <a:t>IV</a:t>
            </a:r>
            <a:r>
              <a:rPr lang="en-US" dirty="0"/>
              <a:t>. UNIQUE VALUE </a:t>
            </a:r>
            <a:r>
              <a:rPr lang="en-US" dirty="0" smtClean="0"/>
              <a:t>PROPOSITION  …………………………………………</a:t>
            </a:r>
            <a:r>
              <a:rPr lang="en-US" dirty="0" err="1" smtClean="0"/>
              <a:t>Pg</a:t>
            </a:r>
            <a:r>
              <a:rPr lang="en-US" dirty="0" smtClean="0"/>
              <a:t> #</a:t>
            </a:r>
            <a:endParaRPr lang="en-US" dirty="0"/>
          </a:p>
          <a:p>
            <a:r>
              <a:rPr lang="en-US" dirty="0" smtClean="0"/>
              <a:t>V</a:t>
            </a:r>
            <a:r>
              <a:rPr lang="en-US" dirty="0"/>
              <a:t>. SOLUTIONS</a:t>
            </a:r>
          </a:p>
          <a:p>
            <a:r>
              <a:rPr lang="en-US" dirty="0" smtClean="0"/>
              <a:t>VI</a:t>
            </a:r>
            <a:r>
              <a:rPr lang="en-US" dirty="0"/>
              <a:t>. CHANNELS</a:t>
            </a:r>
          </a:p>
          <a:p>
            <a:r>
              <a:rPr lang="en-US" dirty="0" smtClean="0"/>
              <a:t>VII</a:t>
            </a:r>
            <a:r>
              <a:rPr lang="en-US" dirty="0"/>
              <a:t>. REVENUE STREAMS</a:t>
            </a:r>
          </a:p>
          <a:p>
            <a:r>
              <a:rPr lang="en-US" dirty="0" smtClean="0"/>
              <a:t>VIII</a:t>
            </a:r>
            <a:r>
              <a:rPr lang="en-US" dirty="0"/>
              <a:t>. COST STRUCTURE</a:t>
            </a:r>
          </a:p>
          <a:p>
            <a:r>
              <a:rPr lang="en-US" dirty="0" smtClean="0"/>
              <a:t>IX</a:t>
            </a:r>
            <a:r>
              <a:rPr lang="en-US" dirty="0"/>
              <a:t>. KEY METRICS</a:t>
            </a:r>
          </a:p>
          <a:p>
            <a:r>
              <a:rPr lang="en-US" dirty="0" smtClean="0"/>
              <a:t>X</a:t>
            </a:r>
            <a:r>
              <a:rPr lang="en-US" dirty="0"/>
              <a:t>. COMPETITIVE ADVANTAGE</a:t>
            </a:r>
          </a:p>
          <a:p>
            <a:r>
              <a:rPr lang="en-US" dirty="0" smtClean="0"/>
              <a:t>XI</a:t>
            </a:r>
            <a:r>
              <a:rPr lang="en-US" dirty="0"/>
              <a:t>. CONCLUSION</a:t>
            </a:r>
          </a:p>
          <a:p>
            <a:r>
              <a:rPr lang="en-US" dirty="0" smtClean="0"/>
              <a:t>XII</a:t>
            </a:r>
            <a:r>
              <a:rPr lang="en-US" dirty="0"/>
              <a:t>. BIBLIOGRAPHY</a:t>
            </a:r>
          </a:p>
          <a:p>
            <a:r>
              <a:rPr lang="en-US" dirty="0"/>
              <a:t>XIII. </a:t>
            </a:r>
            <a:r>
              <a:rPr lang="en-US" dirty="0" smtClean="0"/>
              <a:t>APPENDIX  ……………………………………………………………...</a:t>
            </a:r>
            <a:r>
              <a:rPr lang="en-US" dirty="0" err="1" smtClean="0"/>
              <a:t>Pg</a:t>
            </a:r>
            <a:r>
              <a:rPr lang="en-US" dirty="0" smtClean="0"/>
              <a:t>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1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</a:t>
            </a:r>
            <a:r>
              <a:rPr lang="en-US" dirty="0" err="1" smtClean="0"/>
              <a:t>Numberals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Roman Numerals</a:t>
            </a:r>
          </a:p>
          <a:p>
            <a:r>
              <a:rPr lang="en-US" dirty="0"/>
              <a:t>▫ Use capital letters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Capital “I”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I = 1</a:t>
            </a:r>
          </a:p>
          <a:p>
            <a:pPr lvl="2"/>
            <a:r>
              <a:rPr lang="en-US" dirty="0" smtClean="0"/>
              <a:t>II </a:t>
            </a:r>
            <a:r>
              <a:rPr lang="en-US" dirty="0"/>
              <a:t>= 2</a:t>
            </a:r>
          </a:p>
          <a:p>
            <a:pPr lvl="2"/>
            <a:r>
              <a:rPr lang="en-US" dirty="0" smtClean="0"/>
              <a:t>III </a:t>
            </a:r>
            <a:r>
              <a:rPr lang="en-US" dirty="0"/>
              <a:t>= 3</a:t>
            </a:r>
          </a:p>
          <a:p>
            <a:pPr lvl="2"/>
            <a:r>
              <a:rPr lang="en-US" dirty="0" smtClean="0"/>
              <a:t>IV </a:t>
            </a:r>
            <a:r>
              <a:rPr lang="en-US" dirty="0"/>
              <a:t>= 4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V = 5 </a:t>
            </a:r>
          </a:p>
        </p:txBody>
      </p:sp>
    </p:spTree>
    <p:extLst>
      <p:ext uri="{BB962C8B-B14F-4D97-AF65-F5344CB8AC3E}">
        <p14:creationId xmlns:p14="http://schemas.microsoft.com/office/powerpoint/2010/main" val="277048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</a:t>
            </a:r>
            <a:endParaRPr lang="en-US" dirty="0" smtClean="0"/>
          </a:p>
          <a:p>
            <a:r>
              <a:rPr lang="en-US" dirty="0" smtClean="0"/>
              <a:t>Identify 3 issues that are the reason that this product or service is needed and wanted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09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Segments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195941" cy="436423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Describe your main customer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Who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is your Target Market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? 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smtClean="0"/>
              <a:t>Describe </a:t>
            </a:r>
            <a:r>
              <a:rPr lang="en-US" dirty="0"/>
              <a:t>them </a:t>
            </a:r>
            <a:r>
              <a:rPr lang="en-US" dirty="0" smtClean="0"/>
              <a:t>statistically — </a:t>
            </a:r>
            <a:r>
              <a:rPr lang="en-US" b="1" u="sng" dirty="0" smtClean="0"/>
              <a:t>complete</a:t>
            </a:r>
            <a:r>
              <a:rPr lang="en-US" dirty="0" smtClean="0"/>
              <a:t> demographics, psychographics, geopraghics that apply to your business.</a:t>
            </a:r>
            <a:endParaRPr lang="en-US" dirty="0"/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Explain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why your Target Market would want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to buy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your product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  <a:p>
            <a:r>
              <a:rPr lang="en-US" dirty="0" smtClean="0"/>
              <a:t>How many people are you able to reach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59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1_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3.xml><?xml version="1.0" encoding="utf-8"?>
<a:theme xmlns:a="http://schemas.openxmlformats.org/drawingml/2006/main" name="2_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854</Words>
  <Application>Microsoft Office PowerPoint</Application>
  <PresentationFormat>Widescreen</PresentationFormat>
  <Paragraphs>134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Gill Sans MT</vt:lpstr>
      <vt:lpstr>Wingdings 2</vt:lpstr>
      <vt:lpstr>Dividend</vt:lpstr>
      <vt:lpstr>1_Dividend</vt:lpstr>
      <vt:lpstr>2_Dividend</vt:lpstr>
      <vt:lpstr>Business Plan DECA Guide</vt:lpstr>
      <vt:lpstr>References </vt:lpstr>
      <vt:lpstr>Purpose </vt:lpstr>
      <vt:lpstr>Title Page </vt:lpstr>
      <vt:lpstr>Table of contents </vt:lpstr>
      <vt:lpstr>Table of Contents format</vt:lpstr>
      <vt:lpstr>Roman Numberals</vt:lpstr>
      <vt:lpstr>Problem</vt:lpstr>
      <vt:lpstr>Customer Segments </vt:lpstr>
      <vt:lpstr>Solutions</vt:lpstr>
      <vt:lpstr>Unique Value Proposition </vt:lpstr>
      <vt:lpstr>Unique  Value Proposition - Examples</vt:lpstr>
      <vt:lpstr>Channels  - (Distribution of product /service)</vt:lpstr>
      <vt:lpstr>Revenue Streams </vt:lpstr>
      <vt:lpstr>Cost Structure</vt:lpstr>
      <vt:lpstr>April 18th – half  way  check  All green  slides  are  due  for  turn  in  and check off  with  teacher</vt:lpstr>
      <vt:lpstr>Key Metrics </vt:lpstr>
      <vt:lpstr>Competitive Advantage</vt:lpstr>
      <vt:lpstr>Conclusion</vt:lpstr>
      <vt:lpstr>Table of Contents Format       Executive Summary</vt:lpstr>
      <vt:lpstr>Finished Project 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 DECA Guide</dc:title>
  <dc:creator>Ben Luikart</dc:creator>
  <cp:lastModifiedBy>Ben Luikart</cp:lastModifiedBy>
  <cp:revision>17</cp:revision>
  <dcterms:created xsi:type="dcterms:W3CDTF">2017-03-29T15:46:37Z</dcterms:created>
  <dcterms:modified xsi:type="dcterms:W3CDTF">2017-04-20T17:01:36Z</dcterms:modified>
</cp:coreProperties>
</file>